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195059"/>
            <a:ext cx="9144000" cy="662940"/>
          </a:xfrm>
          <a:custGeom>
            <a:avLst/>
            <a:gdLst/>
            <a:ahLst/>
            <a:cxnLst/>
            <a:rect l="l" t="t" r="r" b="b"/>
            <a:pathLst>
              <a:path w="9144000" h="662940">
                <a:moveTo>
                  <a:pt x="9144000" y="0"/>
                </a:moveTo>
                <a:lnTo>
                  <a:pt x="0" y="0"/>
                </a:lnTo>
                <a:lnTo>
                  <a:pt x="0" y="662937"/>
                </a:lnTo>
                <a:lnTo>
                  <a:pt x="9144000" y="662937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D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08279" y="6474459"/>
            <a:ext cx="1082039" cy="327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99359" y="1580578"/>
            <a:ext cx="4145280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195059"/>
            <a:ext cx="9144000" cy="662940"/>
          </a:xfrm>
          <a:custGeom>
            <a:avLst/>
            <a:gdLst/>
            <a:ahLst/>
            <a:cxnLst/>
            <a:rect l="l" t="t" r="r" b="b"/>
            <a:pathLst>
              <a:path w="9144000" h="662940">
                <a:moveTo>
                  <a:pt x="9144000" y="0"/>
                </a:moveTo>
                <a:lnTo>
                  <a:pt x="0" y="0"/>
                </a:lnTo>
                <a:lnTo>
                  <a:pt x="0" y="662937"/>
                </a:lnTo>
                <a:lnTo>
                  <a:pt x="9144000" y="662937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D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08279" y="6474459"/>
            <a:ext cx="1082039" cy="327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172200"/>
            <a:ext cx="9144000" cy="685800"/>
          </a:xfrm>
          <a:custGeom>
            <a:avLst/>
            <a:gdLst/>
            <a:ahLst/>
            <a:cxnLst/>
            <a:rect l="l" t="t" r="r" b="b"/>
            <a:pathLst>
              <a:path w="9144000" h="685800">
                <a:moveTo>
                  <a:pt x="9144000" y="0"/>
                </a:moveTo>
                <a:lnTo>
                  <a:pt x="0" y="0"/>
                </a:lnTo>
                <a:lnTo>
                  <a:pt x="0" y="685797"/>
                </a:lnTo>
                <a:lnTo>
                  <a:pt x="9144000" y="685797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D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08279" y="6474459"/>
            <a:ext cx="1082039" cy="327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26359" y="1580578"/>
            <a:ext cx="3891280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19910" y="3214623"/>
            <a:ext cx="5504179" cy="2172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66491" y="6250320"/>
            <a:ext cx="2793365" cy="490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416418" y="6519426"/>
            <a:ext cx="126619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54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3" Type="http://schemas.openxmlformats.org/officeDocument/2006/relationships/image" Target="../media/image86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Relationship Id="rId3" Type="http://schemas.openxmlformats.org/officeDocument/2006/relationships/image" Target="../media/image88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Relationship Id="rId3" Type="http://schemas.openxmlformats.org/officeDocument/2006/relationships/image" Target="../media/image92.jpg"/><Relationship Id="rId4" Type="http://schemas.openxmlformats.org/officeDocument/2006/relationships/image" Target="../media/image93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Relationship Id="rId3" Type="http://schemas.openxmlformats.org/officeDocument/2006/relationships/image" Target="../media/image10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Relationship Id="rId3" Type="http://schemas.openxmlformats.org/officeDocument/2006/relationships/image" Target="../media/image103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2970" y="1235011"/>
            <a:ext cx="480060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>
                <a:latin typeface="Times New Roman"/>
                <a:cs typeface="Times New Roman"/>
              </a:rPr>
              <a:t>Chapter</a:t>
            </a:r>
            <a:r>
              <a:rPr dirty="0" sz="9600" spc="-90">
                <a:latin typeface="Times New Roman"/>
                <a:cs typeface="Times New Roman"/>
              </a:rPr>
              <a:t> </a:t>
            </a:r>
            <a:r>
              <a:rPr dirty="0" sz="9600">
                <a:latin typeface="Times New Roman"/>
                <a:cs typeface="Times New Roman"/>
              </a:rPr>
              <a:t>6</a:t>
            </a:r>
            <a:endParaRPr sz="9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4889" y="2952686"/>
            <a:ext cx="4634230" cy="2843530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algn="ctr" marL="12700" marR="5080" indent="-1905">
              <a:lnSpc>
                <a:spcPct val="90100"/>
              </a:lnSpc>
              <a:spcBef>
                <a:spcPts val="885"/>
              </a:spcBef>
            </a:pPr>
            <a:r>
              <a:rPr dirty="0" sz="6600">
                <a:latin typeface="Times New Roman"/>
                <a:cs typeface="Times New Roman"/>
              </a:rPr>
              <a:t>Belirli  </a:t>
            </a:r>
            <a:r>
              <a:rPr dirty="0" sz="6600" spc="-5">
                <a:latin typeface="Times New Roman"/>
                <a:cs typeface="Times New Roman"/>
              </a:rPr>
              <a:t>İntegrallerin  </a:t>
            </a:r>
            <a:r>
              <a:rPr dirty="0" sz="6600" spc="-5">
                <a:latin typeface="Times New Roman"/>
                <a:cs typeface="Times New Roman"/>
              </a:rPr>
              <a:t>Uygulamaları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21" y="630675"/>
            <a:ext cx="8978629" cy="4889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45" y="1127548"/>
            <a:ext cx="9026595" cy="3786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864" y="447223"/>
            <a:ext cx="8959957" cy="5245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8819" y="457200"/>
            <a:ext cx="3506365" cy="5627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60356" y="5535465"/>
            <a:ext cx="3876104" cy="531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00" y="452119"/>
            <a:ext cx="6296490" cy="5564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318260"/>
            <a:ext cx="8661765" cy="3710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119" y="3127737"/>
            <a:ext cx="8684343" cy="161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910" y="933998"/>
            <a:ext cx="8998114" cy="1520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07" y="469028"/>
            <a:ext cx="9046134" cy="103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549" y="1879242"/>
            <a:ext cx="8968931" cy="3904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85800"/>
            <a:ext cx="8061814" cy="529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1" y="102873"/>
            <a:ext cx="8791714" cy="596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/>
              <a:t>Bölüm</a:t>
            </a:r>
            <a:r>
              <a:rPr dirty="0" spc="-90"/>
              <a:t> </a:t>
            </a:r>
            <a:r>
              <a:rPr dirty="0" spc="-5"/>
              <a:t>6.1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9910" y="3214623"/>
            <a:ext cx="5502275" cy="2172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65860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Ara </a:t>
            </a:r>
            <a:r>
              <a:rPr dirty="0" sz="4400">
                <a:latin typeface="Times New Roman"/>
                <a:cs typeface="Times New Roman"/>
              </a:rPr>
              <a:t>Kesitlerle  Hacim Bulma Bir</a:t>
            </a:r>
            <a:r>
              <a:rPr dirty="0" sz="4400" spc="-95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Eksen</a:t>
            </a:r>
            <a:endParaRPr sz="4400">
              <a:latin typeface="Times New Roman"/>
              <a:cs typeface="Times New Roman"/>
            </a:endParaRPr>
          </a:p>
          <a:p>
            <a:pPr marL="448945">
              <a:lnSpc>
                <a:spcPct val="100000"/>
              </a:lnSpc>
              <a:spcBef>
                <a:spcPts val="1060"/>
              </a:spcBef>
            </a:pPr>
            <a:r>
              <a:rPr dirty="0" sz="4400" spc="-5">
                <a:latin typeface="Times New Roman"/>
                <a:cs typeface="Times New Roman"/>
              </a:rPr>
              <a:t>Etrafında</a:t>
            </a:r>
            <a:r>
              <a:rPr dirty="0" sz="4400" spc="-20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Döndürme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430019"/>
            <a:ext cx="8505272" cy="4071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76400"/>
            <a:ext cx="9136380" cy="3429000"/>
            <a:chOff x="0" y="1676400"/>
            <a:chExt cx="9136380" cy="3429000"/>
          </a:xfrm>
        </p:grpSpPr>
        <p:sp>
          <p:nvSpPr>
            <p:cNvPr id="3" name="object 3"/>
            <p:cNvSpPr/>
            <p:nvPr/>
          </p:nvSpPr>
          <p:spPr>
            <a:xfrm>
              <a:off x="152400" y="1676400"/>
              <a:ext cx="8816241" cy="32080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307841"/>
              <a:ext cx="9135783" cy="7975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453" y="292053"/>
            <a:ext cx="8921991" cy="5717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45" y="545243"/>
            <a:ext cx="9036364" cy="3070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1534" y="4228924"/>
            <a:ext cx="8708065" cy="1135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9250"/>
            <a:ext cx="9144000" cy="6729095"/>
            <a:chOff x="0" y="129250"/>
            <a:chExt cx="9144000" cy="6729095"/>
          </a:xfrm>
        </p:grpSpPr>
        <p:sp>
          <p:nvSpPr>
            <p:cNvPr id="3" name="object 3"/>
            <p:cNvSpPr/>
            <p:nvPr/>
          </p:nvSpPr>
          <p:spPr>
            <a:xfrm>
              <a:off x="990600" y="129250"/>
              <a:ext cx="7109742" cy="58355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4437385"/>
              <a:ext cx="4470168" cy="173481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873" y="343254"/>
            <a:ext cx="8791481" cy="565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25" y="287390"/>
            <a:ext cx="8884658" cy="5721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9720"/>
            <a:ext cx="9144000" cy="6558280"/>
            <a:chOff x="0" y="299720"/>
            <a:chExt cx="9144000" cy="6558280"/>
          </a:xfrm>
        </p:grpSpPr>
        <p:sp>
          <p:nvSpPr>
            <p:cNvPr id="3" name="object 3"/>
            <p:cNvSpPr/>
            <p:nvPr/>
          </p:nvSpPr>
          <p:spPr>
            <a:xfrm>
              <a:off x="2726280" y="4765860"/>
              <a:ext cx="3610167" cy="13030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05400" y="299720"/>
              <a:ext cx="2946640" cy="43954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55520" y="4671074"/>
              <a:ext cx="4297620" cy="15010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973857" y="340767"/>
            <a:ext cx="2798579" cy="4268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/>
              <a:t>Section</a:t>
            </a:r>
            <a:r>
              <a:rPr dirty="0" spc="-90"/>
              <a:t> </a:t>
            </a:r>
            <a:r>
              <a:rPr dirty="0"/>
              <a:t>6.2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0750" y="3214623"/>
            <a:ext cx="4759325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2960" marR="5080" indent="-810895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Silindirik</a:t>
            </a:r>
            <a:r>
              <a:rPr dirty="0" sz="4400" spc="-50">
                <a:latin typeface="Times New Roman"/>
                <a:cs typeface="Times New Roman"/>
              </a:rPr>
              <a:t> </a:t>
            </a:r>
            <a:r>
              <a:rPr dirty="0" sz="4400">
                <a:latin typeface="Times New Roman"/>
                <a:cs typeface="Times New Roman"/>
              </a:rPr>
              <a:t>Kabuklarla  Hacim</a:t>
            </a:r>
            <a:r>
              <a:rPr dirty="0" sz="4400" spc="-35">
                <a:latin typeface="Times New Roman"/>
                <a:cs typeface="Times New Roman"/>
              </a:rPr>
              <a:t> </a:t>
            </a:r>
            <a:r>
              <a:rPr dirty="0" sz="4400">
                <a:latin typeface="Times New Roman"/>
                <a:cs typeface="Times New Roman"/>
              </a:rPr>
              <a:t>Bulma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99" y="389724"/>
            <a:ext cx="8931636" cy="1284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29390" y="2308631"/>
            <a:ext cx="4217077" cy="2619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1998" y="619564"/>
            <a:ext cx="4559543" cy="520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" y="990600"/>
            <a:ext cx="9053195" cy="4996180"/>
            <a:chOff x="30480" y="990600"/>
            <a:chExt cx="9053195" cy="4996180"/>
          </a:xfrm>
        </p:grpSpPr>
        <p:sp>
          <p:nvSpPr>
            <p:cNvPr id="3" name="object 3"/>
            <p:cNvSpPr/>
            <p:nvPr/>
          </p:nvSpPr>
          <p:spPr>
            <a:xfrm>
              <a:off x="304800" y="990600"/>
              <a:ext cx="8411321" cy="47149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480" y="4800624"/>
              <a:ext cx="9052919" cy="11859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59" y="379273"/>
            <a:ext cx="6923882" cy="1506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0780" y="2145877"/>
            <a:ext cx="8815891" cy="3929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1139" y="147320"/>
            <a:ext cx="6118860" cy="594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609600"/>
            <a:ext cx="8444311" cy="5534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44" y="1287865"/>
            <a:ext cx="8902700" cy="2684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97200"/>
            <a:ext cx="9144000" cy="4037965"/>
            <a:chOff x="0" y="1997200"/>
            <a:chExt cx="9144000" cy="4037965"/>
          </a:xfrm>
        </p:grpSpPr>
        <p:sp>
          <p:nvSpPr>
            <p:cNvPr id="3" name="object 3"/>
            <p:cNvSpPr/>
            <p:nvPr/>
          </p:nvSpPr>
          <p:spPr>
            <a:xfrm>
              <a:off x="319283" y="1997200"/>
              <a:ext cx="8588239" cy="3893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257806"/>
              <a:ext cx="9143796" cy="7772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15744" y="344403"/>
            <a:ext cx="8921991" cy="1032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032" y="1677804"/>
            <a:ext cx="8837618" cy="3007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75234"/>
            <a:ext cx="9144000" cy="5382895"/>
            <a:chOff x="0" y="1475234"/>
            <a:chExt cx="9144000" cy="5382895"/>
          </a:xfrm>
        </p:grpSpPr>
        <p:sp>
          <p:nvSpPr>
            <p:cNvPr id="3" name="object 3"/>
            <p:cNvSpPr/>
            <p:nvPr/>
          </p:nvSpPr>
          <p:spPr>
            <a:xfrm>
              <a:off x="304800" y="1475234"/>
              <a:ext cx="8498967" cy="46207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5323845"/>
              <a:ext cx="9143881" cy="8483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15744" y="136688"/>
            <a:ext cx="8921991" cy="1032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38" y="990946"/>
            <a:ext cx="8837618" cy="3964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180" y="1459136"/>
            <a:ext cx="8940867" cy="3667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21" y="411929"/>
            <a:ext cx="8978629" cy="23173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093" y="3021414"/>
            <a:ext cx="8978659" cy="2357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/>
              <a:t>Section</a:t>
            </a:r>
            <a:r>
              <a:rPr dirty="0" spc="-90"/>
              <a:t> </a:t>
            </a:r>
            <a:r>
              <a:rPr dirty="0"/>
              <a:t>6.3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7410" y="3214623"/>
            <a:ext cx="333121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Eğri</a:t>
            </a:r>
            <a:r>
              <a:rPr dirty="0" sz="4400" spc="-70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Uzunluğu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502" y="589130"/>
            <a:ext cx="7546823" cy="5393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01305" y="451187"/>
            <a:ext cx="5326380" cy="5487670"/>
            <a:chOff x="1901305" y="451187"/>
            <a:chExt cx="5326380" cy="5487670"/>
          </a:xfrm>
        </p:grpSpPr>
        <p:sp>
          <p:nvSpPr>
            <p:cNvPr id="3" name="object 3"/>
            <p:cNvSpPr/>
            <p:nvPr/>
          </p:nvSpPr>
          <p:spPr>
            <a:xfrm>
              <a:off x="1901305" y="451187"/>
              <a:ext cx="5326149" cy="53956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05000" y="4191062"/>
              <a:ext cx="5298698" cy="17474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864" y="1535144"/>
            <a:ext cx="8940584" cy="2891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682" y="91772"/>
            <a:ext cx="8381652" cy="4769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0607" y="5041674"/>
            <a:ext cx="8669079" cy="1036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3" y="2294908"/>
            <a:ext cx="8791481" cy="2229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2999" y="565491"/>
            <a:ext cx="4044981" cy="5402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898" y="70030"/>
            <a:ext cx="8029344" cy="6005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2919" y="521414"/>
            <a:ext cx="4130173" cy="5443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72" y="1554389"/>
            <a:ext cx="8865565" cy="2251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365" y="316284"/>
            <a:ext cx="9007812" cy="5591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5639" y="439617"/>
            <a:ext cx="5241925" cy="5427980"/>
            <a:chOff x="1945639" y="439617"/>
            <a:chExt cx="5241925" cy="5427980"/>
          </a:xfrm>
        </p:grpSpPr>
        <p:sp>
          <p:nvSpPr>
            <p:cNvPr id="3" name="object 3"/>
            <p:cNvSpPr/>
            <p:nvPr/>
          </p:nvSpPr>
          <p:spPr>
            <a:xfrm>
              <a:off x="2020475" y="439617"/>
              <a:ext cx="5166941" cy="54076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45639" y="4071618"/>
              <a:ext cx="4596363" cy="17956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180" y="995253"/>
            <a:ext cx="8940867" cy="4886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26" y="1227834"/>
            <a:ext cx="8941282" cy="433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4964" y="4922494"/>
            <a:ext cx="5174615" cy="1145540"/>
            <a:chOff x="1964964" y="4922494"/>
            <a:chExt cx="5174615" cy="1145540"/>
          </a:xfrm>
        </p:grpSpPr>
        <p:sp>
          <p:nvSpPr>
            <p:cNvPr id="3" name="object 3"/>
            <p:cNvSpPr/>
            <p:nvPr/>
          </p:nvSpPr>
          <p:spPr>
            <a:xfrm>
              <a:off x="1964964" y="5165310"/>
              <a:ext cx="5174078" cy="6846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81200" y="4922494"/>
              <a:ext cx="5139312" cy="11453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83636" y="852543"/>
            <a:ext cx="3630126" cy="3972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60964" y="862680"/>
            <a:ext cx="3637187" cy="3962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6218"/>
            <a:ext cx="9134119" cy="5707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/>
              <a:t>Section</a:t>
            </a:r>
            <a:r>
              <a:rPr dirty="0" spc="-90"/>
              <a:t> </a:t>
            </a:r>
            <a:r>
              <a:rPr dirty="0"/>
              <a:t>6.4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76829" y="3079622"/>
            <a:ext cx="3993515" cy="163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9500" marR="5080" indent="-1067435">
              <a:lnSpc>
                <a:spcPct val="120100"/>
              </a:lnSpc>
              <a:spcBef>
                <a:spcPts val="100"/>
              </a:spcBef>
            </a:pPr>
            <a:r>
              <a:rPr dirty="0" sz="4400" spc="-5">
                <a:latin typeface="Times New Roman"/>
                <a:cs typeface="Times New Roman"/>
              </a:rPr>
              <a:t>Dönel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-5">
                <a:latin typeface="Times New Roman"/>
                <a:cs typeface="Times New Roman"/>
              </a:rPr>
              <a:t>Yüzeylerin  Alanları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5991"/>
            <a:ext cx="9144000" cy="6702425"/>
            <a:chOff x="0" y="155991"/>
            <a:chExt cx="9144000" cy="6702425"/>
          </a:xfrm>
        </p:grpSpPr>
        <p:sp>
          <p:nvSpPr>
            <p:cNvPr id="3" name="object 3"/>
            <p:cNvSpPr/>
            <p:nvPr/>
          </p:nvSpPr>
          <p:spPr>
            <a:xfrm>
              <a:off x="1754192" y="155991"/>
              <a:ext cx="5582628" cy="58776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17700" y="4038670"/>
              <a:ext cx="5298641" cy="21106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76463"/>
            <a:ext cx="9144000" cy="6581775"/>
            <a:chOff x="0" y="276463"/>
            <a:chExt cx="9144000" cy="6581775"/>
          </a:xfrm>
        </p:grpSpPr>
        <p:sp>
          <p:nvSpPr>
            <p:cNvPr id="3" name="object 3"/>
            <p:cNvSpPr/>
            <p:nvPr/>
          </p:nvSpPr>
          <p:spPr>
            <a:xfrm>
              <a:off x="1091812" y="276463"/>
              <a:ext cx="7012500" cy="57564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8159" y="4244375"/>
              <a:ext cx="8107710" cy="1927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18413"/>
            <a:ext cx="9144000" cy="6339840"/>
            <a:chOff x="0" y="518413"/>
            <a:chExt cx="9144000" cy="6339840"/>
          </a:xfrm>
        </p:grpSpPr>
        <p:sp>
          <p:nvSpPr>
            <p:cNvPr id="3" name="object 3"/>
            <p:cNvSpPr/>
            <p:nvPr/>
          </p:nvSpPr>
          <p:spPr>
            <a:xfrm>
              <a:off x="2090420" y="518413"/>
              <a:ext cx="4897025" cy="54479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33600" y="3962412"/>
              <a:ext cx="4593439" cy="22097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2600" y="1089660"/>
            <a:ext cx="5577205" cy="4838700"/>
            <a:chOff x="1752600" y="1089660"/>
            <a:chExt cx="5577205" cy="4838700"/>
          </a:xfrm>
        </p:grpSpPr>
        <p:sp>
          <p:nvSpPr>
            <p:cNvPr id="3" name="object 3"/>
            <p:cNvSpPr/>
            <p:nvPr/>
          </p:nvSpPr>
          <p:spPr>
            <a:xfrm>
              <a:off x="1752600" y="1089660"/>
              <a:ext cx="5577184" cy="456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28800" y="4579621"/>
              <a:ext cx="5474967" cy="1348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6168" y="482519"/>
            <a:ext cx="3953765" cy="4892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986"/>
            <a:ext cx="9144000" cy="6095365"/>
            <a:chOff x="0" y="762986"/>
            <a:chExt cx="9144000" cy="6095365"/>
          </a:xfrm>
        </p:grpSpPr>
        <p:sp>
          <p:nvSpPr>
            <p:cNvPr id="3" name="object 3"/>
            <p:cNvSpPr/>
            <p:nvPr/>
          </p:nvSpPr>
          <p:spPr>
            <a:xfrm>
              <a:off x="1834078" y="762986"/>
              <a:ext cx="5395670" cy="52605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54200" y="5019043"/>
              <a:ext cx="4970692" cy="11531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61418"/>
            <a:ext cx="9144000" cy="6296660"/>
            <a:chOff x="0" y="561418"/>
            <a:chExt cx="9144000" cy="6296660"/>
          </a:xfrm>
        </p:grpSpPr>
        <p:sp>
          <p:nvSpPr>
            <p:cNvPr id="3" name="object 3"/>
            <p:cNvSpPr/>
            <p:nvPr/>
          </p:nvSpPr>
          <p:spPr>
            <a:xfrm>
              <a:off x="1979066" y="561418"/>
              <a:ext cx="5182707" cy="53983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53260" y="4160502"/>
              <a:ext cx="5282733" cy="20116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97" y="2303499"/>
            <a:ext cx="8791481" cy="2279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44" y="773897"/>
            <a:ext cx="8921991" cy="4587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555"/>
            <a:ext cx="9144000" cy="6614795"/>
            <a:chOff x="0" y="243555"/>
            <a:chExt cx="9144000" cy="6614795"/>
          </a:xfrm>
        </p:grpSpPr>
        <p:sp>
          <p:nvSpPr>
            <p:cNvPr id="3" name="object 3"/>
            <p:cNvSpPr/>
            <p:nvPr/>
          </p:nvSpPr>
          <p:spPr>
            <a:xfrm>
              <a:off x="1770439" y="243555"/>
              <a:ext cx="7198491" cy="14418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1684020"/>
              <a:ext cx="3931686" cy="44482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2400" y="5379688"/>
              <a:ext cx="4317999" cy="7923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448" y="2175147"/>
            <a:ext cx="8791481" cy="2431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99" y="783542"/>
            <a:ext cx="8912345" cy="4684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2200" y="381000"/>
            <a:ext cx="4377690" cy="5669280"/>
            <a:chOff x="2362200" y="381000"/>
            <a:chExt cx="4377690" cy="5669280"/>
          </a:xfrm>
        </p:grpSpPr>
        <p:sp>
          <p:nvSpPr>
            <p:cNvPr id="3" name="object 3"/>
            <p:cNvSpPr/>
            <p:nvPr/>
          </p:nvSpPr>
          <p:spPr>
            <a:xfrm>
              <a:off x="2362200" y="381000"/>
              <a:ext cx="4377508" cy="55561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2200" y="4498386"/>
              <a:ext cx="4312461" cy="15518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3606" y="1814641"/>
            <a:ext cx="5774075" cy="1934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12323"/>
            <a:ext cx="9144000" cy="6245860"/>
            <a:chOff x="0" y="612323"/>
            <a:chExt cx="9144000" cy="6245860"/>
          </a:xfrm>
        </p:grpSpPr>
        <p:sp>
          <p:nvSpPr>
            <p:cNvPr id="3" name="object 3"/>
            <p:cNvSpPr/>
            <p:nvPr/>
          </p:nvSpPr>
          <p:spPr>
            <a:xfrm>
              <a:off x="0" y="612323"/>
              <a:ext cx="9143683" cy="56332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04459" y="1142971"/>
              <a:ext cx="3406177" cy="975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823" y="132991"/>
            <a:ext cx="8613841" cy="5945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6085" y="1201219"/>
            <a:ext cx="5372010" cy="4150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28" y="431897"/>
            <a:ext cx="9026071" cy="3660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3140" y="4829503"/>
            <a:ext cx="7639391" cy="832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4108" y="802007"/>
            <a:ext cx="6691794" cy="4520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4213" y="924145"/>
            <a:ext cx="4227214" cy="4567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44715"/>
            <a:ext cx="9144000" cy="6413500"/>
            <a:chOff x="0" y="444715"/>
            <a:chExt cx="9144000" cy="6413500"/>
          </a:xfrm>
        </p:grpSpPr>
        <p:sp>
          <p:nvSpPr>
            <p:cNvPr id="3" name="object 3"/>
            <p:cNvSpPr/>
            <p:nvPr/>
          </p:nvSpPr>
          <p:spPr>
            <a:xfrm>
              <a:off x="2286000" y="444715"/>
              <a:ext cx="4524209" cy="55432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86000" y="4843756"/>
              <a:ext cx="4476469" cy="13284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6" y="478829"/>
            <a:ext cx="9046134" cy="3735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245" y="4678169"/>
            <a:ext cx="9055838" cy="530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21590">
              <a:lnSpc>
                <a:spcPts val="1645"/>
              </a:lnSpc>
            </a:pPr>
            <a:r>
              <a:rPr dirty="0"/>
              <a:t>Thomas' Calculus,</a:t>
            </a:r>
            <a:r>
              <a:rPr dirty="0" spc="-105"/>
              <a:t> </a:t>
            </a:r>
            <a:r>
              <a:rPr dirty="0" spc="-5"/>
              <a:t>14e</a:t>
            </a:r>
          </a:p>
          <a:p>
            <a:pPr algn="ctr">
              <a:lnSpc>
                <a:spcPct val="100000"/>
              </a:lnSpc>
              <a:spcBef>
                <a:spcPts val="894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© 2018, 2014, 2010 Pearson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Education</a:t>
            </a: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10"/>
              <a:t>89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Maurice D. Weir, Joel Hass</dc:creator>
  <dc:subject>Thomas' Calculus 14th edition</dc:subject>
  <dc:title>Chapter 6</dc:title>
  <dcterms:created xsi:type="dcterms:W3CDTF">2020-03-30T07:43:20Z</dcterms:created>
  <dcterms:modified xsi:type="dcterms:W3CDTF">2020-03-30T07:43:20Z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2019-04-22T00:00:00Z</vt:filetime>
  </property>
  <property fmtid="{D5CDD505-2E9C-101B-9397-08002B2CF9AE}" pid="3" name="Creator">
    <vt:lpwstr>Office 365 için Microsoft® PowerPoint®</vt:lpwstr>
  </property>
  <property fmtid="{D5CDD505-2E9C-101B-9397-08002B2CF9AE}" pid="4" name="LastSaved">
    <vt:filetime>2020-03-30T00:00:00Z</vt:filetime>
  </property>
</Properties>
</file>